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344" r:id="rId36"/>
    <p:sldId id="345" r:id="rId37"/>
    <p:sldId id="346" r:id="rId38"/>
    <p:sldId id="347" r:id="rId39"/>
    <p:sldId id="348" r:id="rId40"/>
    <p:sldId id="349" r:id="rId41"/>
    <p:sldId id="350" r:id="rId42"/>
    <p:sldId id="351" r:id="rId43"/>
    <p:sldId id="352" r:id="rId44"/>
    <p:sldId id="353" r:id="rId45"/>
    <p:sldId id="354" r:id="rId46"/>
    <p:sldId id="355" r:id="rId47"/>
    <p:sldId id="356" r:id="rId48"/>
    <p:sldId id="357" r:id="rId49"/>
    <p:sldId id="358" r:id="rId50"/>
    <p:sldId id="359" r:id="rId51"/>
    <p:sldId id="360" r:id="rId52"/>
    <p:sldId id="361" r:id="rId53"/>
    <p:sldId id="362" r:id="rId54"/>
    <p:sldId id="363" r:id="rId55"/>
    <p:sldId id="364" r:id="rId56"/>
    <p:sldId id="365" r:id="rId57"/>
    <p:sldId id="366" r:id="rId58"/>
    <p:sldId id="367" r:id="rId59"/>
    <p:sldId id="368" r:id="rId60"/>
    <p:sldId id="290" r:id="rId61"/>
    <p:sldId id="291" r:id="rId62"/>
    <p:sldId id="292" r:id="rId63"/>
    <p:sldId id="293" r:id="rId64"/>
    <p:sldId id="294" r:id="rId65"/>
    <p:sldId id="295" r:id="rId66"/>
    <p:sldId id="296" r:id="rId67"/>
    <p:sldId id="297" r:id="rId68"/>
    <p:sldId id="298" r:id="rId69"/>
    <p:sldId id="299" r:id="rId70"/>
    <p:sldId id="300" r:id="rId71"/>
    <p:sldId id="301" r:id="rId72"/>
    <p:sldId id="302" r:id="rId73"/>
    <p:sldId id="303" r:id="rId74"/>
    <p:sldId id="304" r:id="rId75"/>
    <p:sldId id="305" r:id="rId76"/>
    <p:sldId id="306" r:id="rId77"/>
    <p:sldId id="307" r:id="rId78"/>
    <p:sldId id="498" r:id="rId79"/>
    <p:sldId id="308" r:id="rId80"/>
    <p:sldId id="500" r:id="rId81"/>
    <p:sldId id="499" r:id="rId82"/>
    <p:sldId id="309" r:id="rId83"/>
    <p:sldId id="311" r:id="rId84"/>
    <p:sldId id="312" r:id="rId85"/>
    <p:sldId id="310" r:id="rId86"/>
    <p:sldId id="313" r:id="rId87"/>
    <p:sldId id="314" r:id="rId88"/>
    <p:sldId id="315" r:id="rId89"/>
    <p:sldId id="316" r:id="rId90"/>
    <p:sldId id="317" r:id="rId91"/>
    <p:sldId id="318" r:id="rId92"/>
    <p:sldId id="319" r:id="rId93"/>
    <p:sldId id="501" r:id="rId94"/>
    <p:sldId id="320" r:id="rId95"/>
    <p:sldId id="321" r:id="rId96"/>
    <p:sldId id="322" r:id="rId97"/>
    <p:sldId id="323" r:id="rId98"/>
    <p:sldId id="324" r:id="rId99"/>
    <p:sldId id="325" r:id="rId100"/>
    <p:sldId id="326" r:id="rId101"/>
    <p:sldId id="327" r:id="rId102"/>
    <p:sldId id="328" r:id="rId103"/>
    <p:sldId id="329" r:id="rId104"/>
    <p:sldId id="330" r:id="rId105"/>
    <p:sldId id="331" r:id="rId106"/>
    <p:sldId id="332" r:id="rId107"/>
    <p:sldId id="333" r:id="rId108"/>
    <p:sldId id="334" r:id="rId109"/>
    <p:sldId id="335" r:id="rId110"/>
    <p:sldId id="336" r:id="rId111"/>
    <p:sldId id="337" r:id="rId112"/>
    <p:sldId id="338" r:id="rId113"/>
    <p:sldId id="339" r:id="rId114"/>
    <p:sldId id="340" r:id="rId115"/>
    <p:sldId id="341" r:id="rId116"/>
    <p:sldId id="342" r:id="rId117"/>
    <p:sldId id="343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  <p:sldId id="408" r:id="rId158"/>
    <p:sldId id="409" r:id="rId159"/>
    <p:sldId id="410" r:id="rId160"/>
    <p:sldId id="411" r:id="rId161"/>
    <p:sldId id="412" r:id="rId162"/>
    <p:sldId id="413" r:id="rId163"/>
    <p:sldId id="414" r:id="rId164"/>
    <p:sldId id="415" r:id="rId165"/>
    <p:sldId id="416" r:id="rId166"/>
    <p:sldId id="417" r:id="rId167"/>
    <p:sldId id="418" r:id="rId168"/>
    <p:sldId id="419" r:id="rId169"/>
    <p:sldId id="420" r:id="rId170"/>
    <p:sldId id="421" r:id="rId171"/>
    <p:sldId id="422" r:id="rId172"/>
    <p:sldId id="423" r:id="rId173"/>
    <p:sldId id="424" r:id="rId174"/>
    <p:sldId id="425" r:id="rId175"/>
    <p:sldId id="426" r:id="rId176"/>
    <p:sldId id="427" r:id="rId177"/>
    <p:sldId id="428" r:id="rId178"/>
    <p:sldId id="429" r:id="rId179"/>
    <p:sldId id="430" r:id="rId180"/>
    <p:sldId id="431" r:id="rId181"/>
    <p:sldId id="432" r:id="rId182"/>
    <p:sldId id="433" r:id="rId183"/>
    <p:sldId id="434" r:id="rId184"/>
    <p:sldId id="435" r:id="rId185"/>
    <p:sldId id="436" r:id="rId186"/>
    <p:sldId id="437" r:id="rId187"/>
    <p:sldId id="438" r:id="rId188"/>
    <p:sldId id="439" r:id="rId189"/>
    <p:sldId id="440" r:id="rId190"/>
    <p:sldId id="441" r:id="rId191"/>
    <p:sldId id="442" r:id="rId192"/>
    <p:sldId id="443" r:id="rId193"/>
    <p:sldId id="444" r:id="rId194"/>
    <p:sldId id="445" r:id="rId195"/>
    <p:sldId id="446" r:id="rId196"/>
    <p:sldId id="447" r:id="rId197"/>
    <p:sldId id="448" r:id="rId198"/>
    <p:sldId id="449" r:id="rId199"/>
    <p:sldId id="502" r:id="rId200"/>
    <p:sldId id="503" r:id="rId201"/>
    <p:sldId id="504" r:id="rId202"/>
    <p:sldId id="505" r:id="rId203"/>
    <p:sldId id="506" r:id="rId204"/>
    <p:sldId id="507" r:id="rId205"/>
    <p:sldId id="508" r:id="rId206"/>
    <p:sldId id="509" r:id="rId207"/>
    <p:sldId id="510" r:id="rId208"/>
    <p:sldId id="511" r:id="rId209"/>
    <p:sldId id="512" r:id="rId210"/>
    <p:sldId id="513" r:id="rId211"/>
    <p:sldId id="514" r:id="rId212"/>
    <p:sldId id="515" r:id="rId213"/>
    <p:sldId id="516" r:id="rId214"/>
    <p:sldId id="517" r:id="rId215"/>
    <p:sldId id="518" r:id="rId216"/>
    <p:sldId id="519" r:id="rId217"/>
    <p:sldId id="520" r:id="rId218"/>
    <p:sldId id="521" r:id="rId219"/>
    <p:sldId id="522" r:id="rId220"/>
    <p:sldId id="450" r:id="rId221"/>
    <p:sldId id="451" r:id="rId222"/>
    <p:sldId id="452" r:id="rId223"/>
    <p:sldId id="453" r:id="rId224"/>
    <p:sldId id="454" r:id="rId225"/>
    <p:sldId id="455" r:id="rId226"/>
    <p:sldId id="456" r:id="rId227"/>
    <p:sldId id="457" r:id="rId228"/>
    <p:sldId id="458" r:id="rId229"/>
    <p:sldId id="459" r:id="rId230"/>
    <p:sldId id="460" r:id="rId231"/>
    <p:sldId id="461" r:id="rId232"/>
    <p:sldId id="462" r:id="rId233"/>
    <p:sldId id="463" r:id="rId234"/>
    <p:sldId id="464" r:id="rId235"/>
    <p:sldId id="465" r:id="rId236"/>
    <p:sldId id="466" r:id="rId237"/>
    <p:sldId id="467" r:id="rId238"/>
    <p:sldId id="468" r:id="rId239"/>
    <p:sldId id="469" r:id="rId240"/>
    <p:sldId id="470" r:id="rId241"/>
    <p:sldId id="471" r:id="rId242"/>
    <p:sldId id="472" r:id="rId243"/>
    <p:sldId id="473" r:id="rId244"/>
    <p:sldId id="474" r:id="rId245"/>
    <p:sldId id="475" r:id="rId246"/>
    <p:sldId id="476" r:id="rId247"/>
    <p:sldId id="477" r:id="rId248"/>
    <p:sldId id="478" r:id="rId249"/>
    <p:sldId id="479" r:id="rId250"/>
    <p:sldId id="480" r:id="rId251"/>
    <p:sldId id="481" r:id="rId252"/>
    <p:sldId id="482" r:id="rId253"/>
    <p:sldId id="483" r:id="rId254"/>
    <p:sldId id="484" r:id="rId255"/>
    <p:sldId id="485" r:id="rId256"/>
    <p:sldId id="486" r:id="rId257"/>
    <p:sldId id="487" r:id="rId258"/>
    <p:sldId id="488" r:id="rId259"/>
    <p:sldId id="489" r:id="rId260"/>
    <p:sldId id="490" r:id="rId261"/>
    <p:sldId id="491" r:id="rId262"/>
    <p:sldId id="492" r:id="rId263"/>
    <p:sldId id="493" r:id="rId264"/>
    <p:sldId id="494" r:id="rId265"/>
    <p:sldId id="495" r:id="rId266"/>
    <p:sldId id="496" r:id="rId267"/>
    <p:sldId id="497" r:id="rId268"/>
    <p:sldId id="523" r:id="rId269"/>
    <p:sldId id="524" r:id="rId270"/>
    <p:sldId id="525" r:id="rId271"/>
    <p:sldId id="526" r:id="rId272"/>
    <p:sldId id="527" r:id="rId273"/>
    <p:sldId id="528" r:id="rId274"/>
    <p:sldId id="529" r:id="rId275"/>
    <p:sldId id="530" r:id="rId276"/>
    <p:sldId id="531" r:id="rId277"/>
  </p:sldIdLst>
  <p:sldSz cx="6153150" cy="45624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50" autoAdjust="0"/>
    <p:restoredTop sz="94660"/>
  </p:normalViewPr>
  <p:slideViewPr>
    <p:cSldViewPr snapToGrid="0">
      <p:cViewPr varScale="1">
        <p:scale>
          <a:sx n="55" d="100"/>
          <a:sy n="55" d="100"/>
        </p:scale>
        <p:origin x="11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viewProps" Target="view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theme" Target="theme/theme1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slide" Target="slides/slide243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65" Type="http://schemas.openxmlformats.org/officeDocument/2006/relationships/slide" Target="slides/slide264.xml"/><Relationship Id="rId281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71" Type="http://schemas.openxmlformats.org/officeDocument/2006/relationships/slide" Target="slides/slide270.xml"/><Relationship Id="rId276" Type="http://schemas.openxmlformats.org/officeDocument/2006/relationships/slide" Target="slides/slide275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slide" Target="slides/slide265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slide" Target="slides/slide27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presProps" Target="presProps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1486" y="746684"/>
            <a:ext cx="5230178" cy="1588417"/>
          </a:xfrm>
        </p:spPr>
        <p:txBody>
          <a:bodyPr anchor="b"/>
          <a:lstStyle>
            <a:lvl1pPr algn="ctr">
              <a:defRPr sz="399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9145" y="2396356"/>
            <a:ext cx="4614863" cy="1101542"/>
          </a:xfrm>
        </p:spPr>
        <p:txBody>
          <a:bodyPr/>
          <a:lstStyle>
            <a:lvl1pPr marL="0" indent="0" algn="ctr">
              <a:buNone/>
              <a:defRPr sz="1597"/>
            </a:lvl1pPr>
            <a:lvl2pPr marL="304163" indent="0" algn="ctr">
              <a:buNone/>
              <a:defRPr sz="1331"/>
            </a:lvl2pPr>
            <a:lvl3pPr marL="608325" indent="0" algn="ctr">
              <a:buNone/>
              <a:defRPr sz="1198"/>
            </a:lvl3pPr>
            <a:lvl4pPr marL="912488" indent="0" algn="ctr">
              <a:buNone/>
              <a:defRPr sz="1063"/>
            </a:lvl4pPr>
            <a:lvl5pPr marL="1216651" indent="0" algn="ctr">
              <a:buNone/>
              <a:defRPr sz="1063"/>
            </a:lvl5pPr>
            <a:lvl6pPr marL="1520814" indent="0" algn="ctr">
              <a:buNone/>
              <a:defRPr sz="1063"/>
            </a:lvl6pPr>
            <a:lvl7pPr marL="1824976" indent="0" algn="ctr">
              <a:buNone/>
              <a:defRPr sz="1063"/>
            </a:lvl7pPr>
            <a:lvl8pPr marL="2129139" indent="0" algn="ctr">
              <a:buNone/>
              <a:defRPr sz="1063"/>
            </a:lvl8pPr>
            <a:lvl9pPr marL="2433302" indent="0" algn="ctr">
              <a:buNone/>
              <a:defRPr sz="106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38BA-180F-4BDF-8ACB-317D52275AB7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D053-A1D6-4479-8DDB-ADA72F6DB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29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38BA-180F-4BDF-8ACB-317D52275AB7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D053-A1D6-4479-8DDB-ADA72F6DB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2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03348" y="242910"/>
            <a:ext cx="1326773" cy="38664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3029" y="242910"/>
            <a:ext cx="3903405" cy="386648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38BA-180F-4BDF-8ACB-317D52275AB7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D053-A1D6-4479-8DDB-ADA72F6DB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7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38BA-180F-4BDF-8ACB-317D52275AB7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D053-A1D6-4479-8DDB-ADA72F6DB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94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824" y="1137452"/>
            <a:ext cx="5307092" cy="1897863"/>
          </a:xfrm>
        </p:spPr>
        <p:txBody>
          <a:bodyPr anchor="b"/>
          <a:lstStyle>
            <a:lvl1pPr>
              <a:defRPr sz="399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824" y="3053270"/>
            <a:ext cx="5307092" cy="998041"/>
          </a:xfrm>
        </p:spPr>
        <p:txBody>
          <a:bodyPr/>
          <a:lstStyle>
            <a:lvl1pPr marL="0" indent="0">
              <a:buNone/>
              <a:defRPr sz="1597">
                <a:solidFill>
                  <a:schemeClr val="tx1"/>
                </a:solidFill>
              </a:defRPr>
            </a:lvl1pPr>
            <a:lvl2pPr marL="304163" indent="0">
              <a:buNone/>
              <a:defRPr sz="1331">
                <a:solidFill>
                  <a:schemeClr val="tx1">
                    <a:tint val="75000"/>
                  </a:schemeClr>
                </a:solidFill>
              </a:defRPr>
            </a:lvl2pPr>
            <a:lvl3pPr marL="608325" indent="0">
              <a:buNone/>
              <a:defRPr sz="1198">
                <a:solidFill>
                  <a:schemeClr val="tx1">
                    <a:tint val="75000"/>
                  </a:schemeClr>
                </a:solidFill>
              </a:defRPr>
            </a:lvl3pPr>
            <a:lvl4pPr marL="912488" indent="0">
              <a:buNone/>
              <a:defRPr sz="1063">
                <a:solidFill>
                  <a:schemeClr val="tx1">
                    <a:tint val="75000"/>
                  </a:schemeClr>
                </a:solidFill>
              </a:defRPr>
            </a:lvl4pPr>
            <a:lvl5pPr marL="1216651" indent="0">
              <a:buNone/>
              <a:defRPr sz="1063">
                <a:solidFill>
                  <a:schemeClr val="tx1">
                    <a:tint val="75000"/>
                  </a:schemeClr>
                </a:solidFill>
              </a:defRPr>
            </a:lvl5pPr>
            <a:lvl6pPr marL="1520814" indent="0">
              <a:buNone/>
              <a:defRPr sz="1063">
                <a:solidFill>
                  <a:schemeClr val="tx1">
                    <a:tint val="75000"/>
                  </a:schemeClr>
                </a:solidFill>
              </a:defRPr>
            </a:lvl6pPr>
            <a:lvl7pPr marL="1824976" indent="0">
              <a:buNone/>
              <a:defRPr sz="1063">
                <a:solidFill>
                  <a:schemeClr val="tx1">
                    <a:tint val="75000"/>
                  </a:schemeClr>
                </a:solidFill>
              </a:defRPr>
            </a:lvl7pPr>
            <a:lvl8pPr marL="2129139" indent="0">
              <a:buNone/>
              <a:defRPr sz="1063">
                <a:solidFill>
                  <a:schemeClr val="tx1">
                    <a:tint val="75000"/>
                  </a:schemeClr>
                </a:solidFill>
              </a:defRPr>
            </a:lvl8pPr>
            <a:lvl9pPr marL="2433302" indent="0">
              <a:buNone/>
              <a:defRPr sz="10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38BA-180F-4BDF-8ACB-317D52275AB7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D053-A1D6-4479-8DDB-ADA72F6DB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3029" y="1214548"/>
            <a:ext cx="2615089" cy="289484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15032" y="1214548"/>
            <a:ext cx="2615089" cy="289484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38BA-180F-4BDF-8ACB-317D52275AB7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D053-A1D6-4479-8DDB-ADA72F6DB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2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830" y="242910"/>
            <a:ext cx="5307092" cy="8818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3832" y="1118441"/>
            <a:ext cx="2603070" cy="548130"/>
          </a:xfrm>
        </p:spPr>
        <p:txBody>
          <a:bodyPr anchor="b"/>
          <a:lstStyle>
            <a:lvl1pPr marL="0" indent="0">
              <a:buNone/>
              <a:defRPr sz="1597" b="1"/>
            </a:lvl1pPr>
            <a:lvl2pPr marL="304163" indent="0">
              <a:buNone/>
              <a:defRPr sz="1331" b="1"/>
            </a:lvl2pPr>
            <a:lvl3pPr marL="608325" indent="0">
              <a:buNone/>
              <a:defRPr sz="1198" b="1"/>
            </a:lvl3pPr>
            <a:lvl4pPr marL="912488" indent="0">
              <a:buNone/>
              <a:defRPr sz="1063" b="1"/>
            </a:lvl4pPr>
            <a:lvl5pPr marL="1216651" indent="0">
              <a:buNone/>
              <a:defRPr sz="1063" b="1"/>
            </a:lvl5pPr>
            <a:lvl6pPr marL="1520814" indent="0">
              <a:buNone/>
              <a:defRPr sz="1063" b="1"/>
            </a:lvl6pPr>
            <a:lvl7pPr marL="1824976" indent="0">
              <a:buNone/>
              <a:defRPr sz="1063" b="1"/>
            </a:lvl7pPr>
            <a:lvl8pPr marL="2129139" indent="0">
              <a:buNone/>
              <a:defRPr sz="1063" b="1"/>
            </a:lvl8pPr>
            <a:lvl9pPr marL="2433302" indent="0">
              <a:buNone/>
              <a:defRPr sz="106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3832" y="1666570"/>
            <a:ext cx="2603070" cy="24512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15034" y="1118441"/>
            <a:ext cx="2615890" cy="548130"/>
          </a:xfrm>
        </p:spPr>
        <p:txBody>
          <a:bodyPr anchor="b"/>
          <a:lstStyle>
            <a:lvl1pPr marL="0" indent="0">
              <a:buNone/>
              <a:defRPr sz="1597" b="1"/>
            </a:lvl1pPr>
            <a:lvl2pPr marL="304163" indent="0">
              <a:buNone/>
              <a:defRPr sz="1331" b="1"/>
            </a:lvl2pPr>
            <a:lvl3pPr marL="608325" indent="0">
              <a:buNone/>
              <a:defRPr sz="1198" b="1"/>
            </a:lvl3pPr>
            <a:lvl4pPr marL="912488" indent="0">
              <a:buNone/>
              <a:defRPr sz="1063" b="1"/>
            </a:lvl4pPr>
            <a:lvl5pPr marL="1216651" indent="0">
              <a:buNone/>
              <a:defRPr sz="1063" b="1"/>
            </a:lvl5pPr>
            <a:lvl6pPr marL="1520814" indent="0">
              <a:buNone/>
              <a:defRPr sz="1063" b="1"/>
            </a:lvl6pPr>
            <a:lvl7pPr marL="1824976" indent="0">
              <a:buNone/>
              <a:defRPr sz="1063" b="1"/>
            </a:lvl7pPr>
            <a:lvl8pPr marL="2129139" indent="0">
              <a:buNone/>
              <a:defRPr sz="1063" b="1"/>
            </a:lvl8pPr>
            <a:lvl9pPr marL="2433302" indent="0">
              <a:buNone/>
              <a:defRPr sz="106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115034" y="1666570"/>
            <a:ext cx="2615890" cy="24512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38BA-180F-4BDF-8ACB-317D52275AB7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D053-A1D6-4479-8DDB-ADA72F6DB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38BA-180F-4BDF-8ACB-317D52275AB7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D053-A1D6-4479-8DDB-ADA72F6DB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00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38BA-180F-4BDF-8ACB-317D52275AB7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D053-A1D6-4479-8DDB-ADA72F6DB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5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832" y="304166"/>
            <a:ext cx="1984551" cy="1064578"/>
          </a:xfrm>
        </p:spPr>
        <p:txBody>
          <a:bodyPr anchor="b"/>
          <a:lstStyle>
            <a:lvl1pPr>
              <a:defRPr sz="212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5890" y="656913"/>
            <a:ext cx="3115032" cy="3242314"/>
          </a:xfrm>
        </p:spPr>
        <p:txBody>
          <a:bodyPr/>
          <a:lstStyle>
            <a:lvl1pPr>
              <a:defRPr sz="2128"/>
            </a:lvl1pPr>
            <a:lvl2pPr>
              <a:defRPr sz="1862"/>
            </a:lvl2pPr>
            <a:lvl3pPr>
              <a:defRPr sz="1597"/>
            </a:lvl3pPr>
            <a:lvl4pPr>
              <a:defRPr sz="1331"/>
            </a:lvl4pPr>
            <a:lvl5pPr>
              <a:defRPr sz="1331"/>
            </a:lvl5pPr>
            <a:lvl6pPr>
              <a:defRPr sz="1331"/>
            </a:lvl6pPr>
            <a:lvl7pPr>
              <a:defRPr sz="1331"/>
            </a:lvl7pPr>
            <a:lvl8pPr>
              <a:defRPr sz="1331"/>
            </a:lvl8pPr>
            <a:lvl9pPr>
              <a:defRPr sz="1331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3832" y="1368743"/>
            <a:ext cx="1984551" cy="2535765"/>
          </a:xfrm>
        </p:spPr>
        <p:txBody>
          <a:bodyPr/>
          <a:lstStyle>
            <a:lvl1pPr marL="0" indent="0">
              <a:buNone/>
              <a:defRPr sz="1063"/>
            </a:lvl1pPr>
            <a:lvl2pPr marL="304163" indent="0">
              <a:buNone/>
              <a:defRPr sz="930"/>
            </a:lvl2pPr>
            <a:lvl3pPr marL="608325" indent="0">
              <a:buNone/>
              <a:defRPr sz="797"/>
            </a:lvl3pPr>
            <a:lvl4pPr marL="912488" indent="0">
              <a:buNone/>
              <a:defRPr sz="665"/>
            </a:lvl4pPr>
            <a:lvl5pPr marL="1216651" indent="0">
              <a:buNone/>
              <a:defRPr sz="665"/>
            </a:lvl5pPr>
            <a:lvl6pPr marL="1520814" indent="0">
              <a:buNone/>
              <a:defRPr sz="665"/>
            </a:lvl6pPr>
            <a:lvl7pPr marL="1824976" indent="0">
              <a:buNone/>
              <a:defRPr sz="665"/>
            </a:lvl7pPr>
            <a:lvl8pPr marL="2129139" indent="0">
              <a:buNone/>
              <a:defRPr sz="665"/>
            </a:lvl8pPr>
            <a:lvl9pPr marL="2433302" indent="0">
              <a:buNone/>
              <a:defRPr sz="66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38BA-180F-4BDF-8ACB-317D52275AB7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D053-A1D6-4479-8DDB-ADA72F6DB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2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832" y="304166"/>
            <a:ext cx="1984551" cy="1064578"/>
          </a:xfrm>
        </p:spPr>
        <p:txBody>
          <a:bodyPr anchor="b"/>
          <a:lstStyle>
            <a:lvl1pPr>
              <a:defRPr sz="212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15890" y="656913"/>
            <a:ext cx="3115032" cy="3242314"/>
          </a:xfrm>
        </p:spPr>
        <p:txBody>
          <a:bodyPr anchor="t"/>
          <a:lstStyle>
            <a:lvl1pPr marL="0" indent="0">
              <a:buNone/>
              <a:defRPr sz="2128"/>
            </a:lvl1pPr>
            <a:lvl2pPr marL="304163" indent="0">
              <a:buNone/>
              <a:defRPr sz="1862"/>
            </a:lvl2pPr>
            <a:lvl3pPr marL="608325" indent="0">
              <a:buNone/>
              <a:defRPr sz="1597"/>
            </a:lvl3pPr>
            <a:lvl4pPr marL="912488" indent="0">
              <a:buNone/>
              <a:defRPr sz="1331"/>
            </a:lvl4pPr>
            <a:lvl5pPr marL="1216651" indent="0">
              <a:buNone/>
              <a:defRPr sz="1331"/>
            </a:lvl5pPr>
            <a:lvl6pPr marL="1520814" indent="0">
              <a:buNone/>
              <a:defRPr sz="1331"/>
            </a:lvl6pPr>
            <a:lvl7pPr marL="1824976" indent="0">
              <a:buNone/>
              <a:defRPr sz="1331"/>
            </a:lvl7pPr>
            <a:lvl8pPr marL="2129139" indent="0">
              <a:buNone/>
              <a:defRPr sz="1331"/>
            </a:lvl8pPr>
            <a:lvl9pPr marL="2433302" indent="0">
              <a:buNone/>
              <a:defRPr sz="1331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3832" y="1368743"/>
            <a:ext cx="1984551" cy="2535765"/>
          </a:xfrm>
        </p:spPr>
        <p:txBody>
          <a:bodyPr/>
          <a:lstStyle>
            <a:lvl1pPr marL="0" indent="0">
              <a:buNone/>
              <a:defRPr sz="1063"/>
            </a:lvl1pPr>
            <a:lvl2pPr marL="304163" indent="0">
              <a:buNone/>
              <a:defRPr sz="930"/>
            </a:lvl2pPr>
            <a:lvl3pPr marL="608325" indent="0">
              <a:buNone/>
              <a:defRPr sz="797"/>
            </a:lvl3pPr>
            <a:lvl4pPr marL="912488" indent="0">
              <a:buNone/>
              <a:defRPr sz="665"/>
            </a:lvl4pPr>
            <a:lvl5pPr marL="1216651" indent="0">
              <a:buNone/>
              <a:defRPr sz="665"/>
            </a:lvl5pPr>
            <a:lvl6pPr marL="1520814" indent="0">
              <a:buNone/>
              <a:defRPr sz="665"/>
            </a:lvl6pPr>
            <a:lvl7pPr marL="1824976" indent="0">
              <a:buNone/>
              <a:defRPr sz="665"/>
            </a:lvl7pPr>
            <a:lvl8pPr marL="2129139" indent="0">
              <a:buNone/>
              <a:defRPr sz="665"/>
            </a:lvl8pPr>
            <a:lvl9pPr marL="2433302" indent="0">
              <a:buNone/>
              <a:defRPr sz="66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38BA-180F-4BDF-8ACB-317D52275AB7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D053-A1D6-4479-8DDB-ADA72F6DB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8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3029" y="242910"/>
            <a:ext cx="5307092" cy="881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3029" y="1214548"/>
            <a:ext cx="5307092" cy="2894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3029" y="4228739"/>
            <a:ext cx="1384459" cy="2429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638BA-180F-4BDF-8ACB-317D52275AB7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8231" y="4228739"/>
            <a:ext cx="2076688" cy="2429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5662" y="4228739"/>
            <a:ext cx="1384459" cy="2429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BD053-A1D6-4479-8DDB-ADA72F6DB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84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xStyles>
    <p:titleStyle>
      <a:lvl1pPr algn="l" defTabSz="608325" rtl="0" eaLnBrk="1" latinLnBrk="0" hangingPunct="1">
        <a:lnSpc>
          <a:spcPct val="90000"/>
        </a:lnSpc>
        <a:spcBef>
          <a:spcPct val="0"/>
        </a:spcBef>
        <a:buNone/>
        <a:defRPr sz="292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082" indent="-152082" algn="l" defTabSz="60832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1862" kern="1200">
          <a:solidFill>
            <a:schemeClr val="tx1"/>
          </a:solidFill>
          <a:latin typeface="+mn-lt"/>
          <a:ea typeface="+mn-ea"/>
          <a:cs typeface="+mn-cs"/>
        </a:defRPr>
      </a:lvl1pPr>
      <a:lvl2pPr marL="456245" indent="-152082" algn="l" defTabSz="60832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597" kern="1200">
          <a:solidFill>
            <a:schemeClr val="tx1"/>
          </a:solidFill>
          <a:latin typeface="+mn-lt"/>
          <a:ea typeface="+mn-ea"/>
          <a:cs typeface="+mn-cs"/>
        </a:defRPr>
      </a:lvl2pPr>
      <a:lvl3pPr marL="760406" indent="-152082" algn="l" defTabSz="60832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1" kern="1200">
          <a:solidFill>
            <a:schemeClr val="tx1"/>
          </a:solidFill>
          <a:latin typeface="+mn-lt"/>
          <a:ea typeface="+mn-ea"/>
          <a:cs typeface="+mn-cs"/>
        </a:defRPr>
      </a:lvl3pPr>
      <a:lvl4pPr marL="1064570" indent="-152082" algn="l" defTabSz="60832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198" kern="1200">
          <a:solidFill>
            <a:schemeClr val="tx1"/>
          </a:solidFill>
          <a:latin typeface="+mn-lt"/>
          <a:ea typeface="+mn-ea"/>
          <a:cs typeface="+mn-cs"/>
        </a:defRPr>
      </a:lvl4pPr>
      <a:lvl5pPr marL="1368733" indent="-152082" algn="l" defTabSz="60832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198" kern="1200">
          <a:solidFill>
            <a:schemeClr val="tx1"/>
          </a:solidFill>
          <a:latin typeface="+mn-lt"/>
          <a:ea typeface="+mn-ea"/>
          <a:cs typeface="+mn-cs"/>
        </a:defRPr>
      </a:lvl5pPr>
      <a:lvl6pPr marL="1672894" indent="-152082" algn="l" defTabSz="60832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198" kern="1200">
          <a:solidFill>
            <a:schemeClr val="tx1"/>
          </a:solidFill>
          <a:latin typeface="+mn-lt"/>
          <a:ea typeface="+mn-ea"/>
          <a:cs typeface="+mn-cs"/>
        </a:defRPr>
      </a:lvl6pPr>
      <a:lvl7pPr marL="1977057" indent="-152082" algn="l" defTabSz="60832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198" kern="1200">
          <a:solidFill>
            <a:schemeClr val="tx1"/>
          </a:solidFill>
          <a:latin typeface="+mn-lt"/>
          <a:ea typeface="+mn-ea"/>
          <a:cs typeface="+mn-cs"/>
        </a:defRPr>
      </a:lvl7pPr>
      <a:lvl8pPr marL="2281221" indent="-152082" algn="l" defTabSz="60832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198" kern="1200">
          <a:solidFill>
            <a:schemeClr val="tx1"/>
          </a:solidFill>
          <a:latin typeface="+mn-lt"/>
          <a:ea typeface="+mn-ea"/>
          <a:cs typeface="+mn-cs"/>
        </a:defRPr>
      </a:lvl8pPr>
      <a:lvl9pPr marL="2585384" indent="-152082" algn="l" defTabSz="608325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1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325" rtl="0" eaLnBrk="1" latinLnBrk="0" hangingPunct="1">
        <a:defRPr sz="1198" kern="1200">
          <a:solidFill>
            <a:schemeClr val="tx1"/>
          </a:solidFill>
          <a:latin typeface="+mn-lt"/>
          <a:ea typeface="+mn-ea"/>
          <a:cs typeface="+mn-cs"/>
        </a:defRPr>
      </a:lvl1pPr>
      <a:lvl2pPr marL="304163" algn="l" defTabSz="608325" rtl="0" eaLnBrk="1" latinLnBrk="0" hangingPunct="1">
        <a:defRPr sz="1198" kern="1200">
          <a:solidFill>
            <a:schemeClr val="tx1"/>
          </a:solidFill>
          <a:latin typeface="+mn-lt"/>
          <a:ea typeface="+mn-ea"/>
          <a:cs typeface="+mn-cs"/>
        </a:defRPr>
      </a:lvl2pPr>
      <a:lvl3pPr marL="608325" algn="l" defTabSz="608325" rtl="0" eaLnBrk="1" latinLnBrk="0" hangingPunct="1">
        <a:defRPr sz="1198" kern="1200">
          <a:solidFill>
            <a:schemeClr val="tx1"/>
          </a:solidFill>
          <a:latin typeface="+mn-lt"/>
          <a:ea typeface="+mn-ea"/>
          <a:cs typeface="+mn-cs"/>
        </a:defRPr>
      </a:lvl3pPr>
      <a:lvl4pPr marL="912488" algn="l" defTabSz="608325" rtl="0" eaLnBrk="1" latinLnBrk="0" hangingPunct="1">
        <a:defRPr sz="1198" kern="1200">
          <a:solidFill>
            <a:schemeClr val="tx1"/>
          </a:solidFill>
          <a:latin typeface="+mn-lt"/>
          <a:ea typeface="+mn-ea"/>
          <a:cs typeface="+mn-cs"/>
        </a:defRPr>
      </a:lvl4pPr>
      <a:lvl5pPr marL="1216651" algn="l" defTabSz="608325" rtl="0" eaLnBrk="1" latinLnBrk="0" hangingPunct="1">
        <a:defRPr sz="1198" kern="1200">
          <a:solidFill>
            <a:schemeClr val="tx1"/>
          </a:solidFill>
          <a:latin typeface="+mn-lt"/>
          <a:ea typeface="+mn-ea"/>
          <a:cs typeface="+mn-cs"/>
        </a:defRPr>
      </a:lvl5pPr>
      <a:lvl6pPr marL="1520814" algn="l" defTabSz="608325" rtl="0" eaLnBrk="1" latinLnBrk="0" hangingPunct="1">
        <a:defRPr sz="1198" kern="1200">
          <a:solidFill>
            <a:schemeClr val="tx1"/>
          </a:solidFill>
          <a:latin typeface="+mn-lt"/>
          <a:ea typeface="+mn-ea"/>
          <a:cs typeface="+mn-cs"/>
        </a:defRPr>
      </a:lvl6pPr>
      <a:lvl7pPr marL="1824976" algn="l" defTabSz="608325" rtl="0" eaLnBrk="1" latinLnBrk="0" hangingPunct="1">
        <a:defRPr sz="1198" kern="1200">
          <a:solidFill>
            <a:schemeClr val="tx1"/>
          </a:solidFill>
          <a:latin typeface="+mn-lt"/>
          <a:ea typeface="+mn-ea"/>
          <a:cs typeface="+mn-cs"/>
        </a:defRPr>
      </a:lvl7pPr>
      <a:lvl8pPr marL="2129139" algn="l" defTabSz="608325" rtl="0" eaLnBrk="1" latinLnBrk="0" hangingPunct="1">
        <a:defRPr sz="1198" kern="1200">
          <a:solidFill>
            <a:schemeClr val="tx1"/>
          </a:solidFill>
          <a:latin typeface="+mn-lt"/>
          <a:ea typeface="+mn-ea"/>
          <a:cs typeface="+mn-cs"/>
        </a:defRPr>
      </a:lvl8pPr>
      <a:lvl9pPr marL="2433302" algn="l" defTabSz="608325" rtl="0" eaLnBrk="1" latinLnBrk="0" hangingPunct="1">
        <a:defRPr sz="11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emf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emf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emf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emf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emf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emf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emf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emf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emf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emf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emf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emf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emf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emf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emf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emf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emf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emf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emf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emf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emf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emf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emf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emf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emf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emf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emf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emf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emf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emf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emf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emf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emf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emf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emf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emf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emf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emf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emf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emf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emf"/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emf"/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emf"/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emf"/><Relationship Id="rId1" Type="http://schemas.openxmlformats.org/officeDocument/2006/relationships/slideLayout" Target="../slideLayouts/slideLayout1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emf"/><Relationship Id="rId1" Type="http://schemas.openxmlformats.org/officeDocument/2006/relationships/slideLayout" Target="../slideLayouts/slideLayout1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emf"/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emf"/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emf"/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emf"/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emf"/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emf"/><Relationship Id="rId1" Type="http://schemas.openxmlformats.org/officeDocument/2006/relationships/slideLayout" Target="../slideLayouts/slideLayout1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emf"/><Relationship Id="rId1" Type="http://schemas.openxmlformats.org/officeDocument/2006/relationships/slideLayout" Target="../slideLayouts/slideLayout1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emf"/><Relationship Id="rId1" Type="http://schemas.openxmlformats.org/officeDocument/2006/relationships/slideLayout" Target="../slideLayouts/slideLayout1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emf"/><Relationship Id="rId1" Type="http://schemas.openxmlformats.org/officeDocument/2006/relationships/slideLayout" Target="../slideLayouts/slideLayout1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emf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emf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emf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emf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emf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emf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emf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emf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emf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emf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emf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emf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emf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emf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emf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emf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emf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emf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emf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emf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emf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emf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emf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emf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emf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emf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emf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emf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emf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emf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emf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emf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emf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emf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emf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emf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emf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emf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emf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emf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emf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emf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emf"/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emf"/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emf"/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emf"/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emf"/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emf"/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emf"/><Relationship Id="rId1" Type="http://schemas.openxmlformats.org/officeDocument/2006/relationships/slideLayout" Target="../slideLayouts/slideLayout2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emf"/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emf"/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153150" cy="456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4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5" y="-4761"/>
            <a:ext cx="6134583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2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3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2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4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0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1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5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2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3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5" y="-1886"/>
            <a:ext cx="6134583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9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5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9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7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2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6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3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3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1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9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5" y="988"/>
            <a:ext cx="6134583" cy="456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9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7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8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8818" y="-4763"/>
            <a:ext cx="787078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1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8818" y="-4763"/>
            <a:ext cx="787078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1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8818" y="-4763"/>
            <a:ext cx="787078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6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8818" y="-4763"/>
            <a:ext cx="787078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4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7385"/>
          <a:stretch/>
        </p:blipFill>
        <p:spPr>
          <a:xfrm>
            <a:off x="-963522" y="439750"/>
            <a:ext cx="7870785" cy="373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1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8818" y="-4763"/>
            <a:ext cx="787078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9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5" y="-1886"/>
            <a:ext cx="6134583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6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8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7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2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6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6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7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5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3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2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3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5" y="-1886"/>
            <a:ext cx="6134583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8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1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1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9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6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4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8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7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5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2" y="-1886"/>
            <a:ext cx="6157733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7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0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6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1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5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6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3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0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9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9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9" y="-1886"/>
            <a:ext cx="6111433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2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0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8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7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0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3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5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6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8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2" y="-1886"/>
            <a:ext cx="6157733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9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0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3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9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0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9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4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5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7" y="-4763"/>
            <a:ext cx="601883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1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7" y="-4763"/>
            <a:ext cx="601883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0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7" y="-4763"/>
            <a:ext cx="601883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9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5" y="-4761"/>
            <a:ext cx="6134583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4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7" y="-4763"/>
            <a:ext cx="601883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6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7" y="-4763"/>
            <a:ext cx="601883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4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7" y="-4763"/>
            <a:ext cx="601883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9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7" y="-4763"/>
            <a:ext cx="601883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6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7" y="-4763"/>
            <a:ext cx="601883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5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7" y="-4763"/>
            <a:ext cx="601883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5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7" y="-4763"/>
            <a:ext cx="601883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8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7" y="-4763"/>
            <a:ext cx="601883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1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7" y="-4763"/>
            <a:ext cx="601883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7" y="-4763"/>
            <a:ext cx="601883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7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5" y="-1886"/>
            <a:ext cx="6134583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6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7" y="-4763"/>
            <a:ext cx="601883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7" y="-4763"/>
            <a:ext cx="601883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4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7" y="-4763"/>
            <a:ext cx="601883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8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7" y="-4763"/>
            <a:ext cx="601883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0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7" y="-4763"/>
            <a:ext cx="601883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7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7" y="-4763"/>
            <a:ext cx="601883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9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7" y="-4763"/>
            <a:ext cx="601883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4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7" y="-4763"/>
            <a:ext cx="601883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57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7" y="-4763"/>
            <a:ext cx="601883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8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11889" y="2960692"/>
            <a:ext cx="826438" cy="216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2725" tIns="16362" rIns="32725" bIns="163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44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392" t="307" r="-392" b="79315"/>
          <a:stretch/>
        </p:blipFill>
        <p:spPr>
          <a:xfrm>
            <a:off x="1314255" y="1241251"/>
            <a:ext cx="3560379" cy="92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8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5" y="-1886"/>
            <a:ext cx="6134583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3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2" y="9616"/>
            <a:ext cx="6157733" cy="454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5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797" y="7396"/>
            <a:ext cx="3537556" cy="454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0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386" y="7396"/>
            <a:ext cx="3560379" cy="454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1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08" y="24302"/>
            <a:ext cx="3514734" cy="451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8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797" y="15849"/>
            <a:ext cx="3537556" cy="453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8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797" y="24302"/>
            <a:ext cx="3537556" cy="451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4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797" y="18666"/>
            <a:ext cx="3537556" cy="452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6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11889" y="2960692"/>
            <a:ext cx="826438" cy="216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2725" tIns="16362" rIns="32725" bIns="163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44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08" y="24302"/>
            <a:ext cx="3514734" cy="451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3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797" y="18666"/>
            <a:ext cx="3537556" cy="452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8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08" y="24302"/>
            <a:ext cx="3514734" cy="451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9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08" y="21484"/>
            <a:ext cx="3514734" cy="451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7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2" y="988"/>
            <a:ext cx="6157733" cy="456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0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797" y="21484"/>
            <a:ext cx="3537556" cy="451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1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08" y="29937"/>
            <a:ext cx="3514734" cy="450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2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08" y="35572"/>
            <a:ext cx="3514734" cy="449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7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08" y="24302"/>
            <a:ext cx="3514734" cy="451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0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08" y="21484"/>
            <a:ext cx="3514734" cy="451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7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08" y="24302"/>
            <a:ext cx="3514734" cy="451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6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08" y="21484"/>
            <a:ext cx="3514734" cy="451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9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797" y="21484"/>
            <a:ext cx="3537556" cy="451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2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827" y="21780"/>
            <a:ext cx="3537556" cy="451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8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797" y="21484"/>
            <a:ext cx="3537556" cy="451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9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5" y="988"/>
            <a:ext cx="6134583" cy="456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1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6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9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9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5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3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6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2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2" y="3864"/>
            <a:ext cx="6157733" cy="455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9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6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8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2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7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3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4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2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6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0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1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2" y="-1886"/>
            <a:ext cx="6157733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8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5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4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4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5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3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2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5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1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2" y="988"/>
            <a:ext cx="6157733" cy="456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6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4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5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7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5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5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4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4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5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0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7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2" y="988"/>
            <a:ext cx="6157733" cy="456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6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2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8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15" y="-4763"/>
            <a:ext cx="62271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0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9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7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8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2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43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2" y="-1886"/>
            <a:ext cx="6157733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1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8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9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5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0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0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3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4763"/>
            <a:ext cx="61345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5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2" y="3864"/>
            <a:ext cx="6157733" cy="455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5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5" y="-1886"/>
            <a:ext cx="6134583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5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5" y="988"/>
            <a:ext cx="6134583" cy="456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8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2" y="988"/>
            <a:ext cx="6157733" cy="456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6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5" y="988"/>
            <a:ext cx="6134583" cy="456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9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9" y="988"/>
            <a:ext cx="6111433" cy="456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0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9" y="3864"/>
            <a:ext cx="6111433" cy="45547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59" y="153388"/>
            <a:ext cx="6111433" cy="456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2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5" y="988"/>
            <a:ext cx="6134583" cy="456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079" y="45793"/>
            <a:ext cx="3525548" cy="45166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14355" y="3142414"/>
            <a:ext cx="1047470" cy="274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16"/>
          </a:p>
        </p:txBody>
      </p:sp>
    </p:spTree>
    <p:extLst>
      <p:ext uri="{BB962C8B-B14F-4D97-AF65-F5344CB8AC3E}">
        <p14:creationId xmlns:p14="http://schemas.microsoft.com/office/powerpoint/2010/main" val="78567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801" y="33257"/>
            <a:ext cx="3551626" cy="452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7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1940"/>
          <a:stretch/>
        </p:blipFill>
        <p:spPr>
          <a:xfrm>
            <a:off x="1275579" y="2"/>
            <a:ext cx="3532136" cy="456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0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836" y="71784"/>
            <a:ext cx="3487143" cy="449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7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05" b="2016"/>
          <a:stretch/>
        </p:blipFill>
        <p:spPr>
          <a:xfrm>
            <a:off x="1391133" y="28309"/>
            <a:ext cx="3448218" cy="444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8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2" y="-1886"/>
            <a:ext cx="6157733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6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590" y="61580"/>
            <a:ext cx="3474661" cy="443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4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743" y="90697"/>
            <a:ext cx="3498204" cy="447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2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864" y="100404"/>
            <a:ext cx="3444511" cy="441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5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531" y="56242"/>
            <a:ext cx="3463448" cy="444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7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714" y="63270"/>
            <a:ext cx="3481163" cy="444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0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584"/>
          <a:stretch/>
        </p:blipFill>
        <p:spPr>
          <a:xfrm>
            <a:off x="1313803" y="163674"/>
            <a:ext cx="3525548" cy="441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8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187"/>
          <a:stretch/>
        </p:blipFill>
        <p:spPr>
          <a:xfrm>
            <a:off x="1371743" y="63271"/>
            <a:ext cx="3504188" cy="440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4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803" y="56241"/>
            <a:ext cx="3525548" cy="454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0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803" y="56242"/>
            <a:ext cx="3525548" cy="451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2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955" y="89701"/>
            <a:ext cx="3446395" cy="44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7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2" y="-1886"/>
            <a:ext cx="6157733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9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803" y="94554"/>
            <a:ext cx="3525548" cy="45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5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079" y="1"/>
            <a:ext cx="3469272" cy="450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7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490" y="2"/>
            <a:ext cx="3536170" cy="456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1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532" y="59404"/>
            <a:ext cx="3521990" cy="450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9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801" y="104259"/>
            <a:ext cx="3515024" cy="447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9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14352" y="3142413"/>
            <a:ext cx="1047471" cy="274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16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327" y="-1"/>
            <a:ext cx="3564496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8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800" y="80993"/>
            <a:ext cx="3465794" cy="444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801" y="61082"/>
            <a:ext cx="3547703" cy="454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5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791" y="57226"/>
            <a:ext cx="3499559" cy="450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4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529" y="49210"/>
            <a:ext cx="3476821" cy="451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9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2" y="-1886"/>
            <a:ext cx="6157733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8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988"/>
            <a:ext cx="6134582" cy="456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4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988"/>
            <a:ext cx="6134582" cy="456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5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988"/>
            <a:ext cx="6134582" cy="456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4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1" y="988"/>
            <a:ext cx="6157732" cy="456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1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3863"/>
            <a:ext cx="6134582" cy="455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9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23991"/>
            <a:ext cx="6134582" cy="451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44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6739"/>
            <a:ext cx="6134582" cy="454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0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3863"/>
            <a:ext cx="6134582" cy="455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6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1" y="-1888"/>
            <a:ext cx="615773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0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988"/>
            <a:ext cx="6134582" cy="456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6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5" y="3864"/>
            <a:ext cx="6134583" cy="455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4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988"/>
            <a:ext cx="6134582" cy="456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7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0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788" b="42167"/>
          <a:stretch/>
        </p:blipFill>
        <p:spPr>
          <a:xfrm>
            <a:off x="582627" y="589516"/>
            <a:ext cx="5182976" cy="366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0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19" t="4723" r="-419" b="8946"/>
          <a:stretch/>
        </p:blipFill>
        <p:spPr>
          <a:xfrm>
            <a:off x="1103142" y="112418"/>
            <a:ext cx="3865944" cy="42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8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6763"/>
          <a:stretch/>
        </p:blipFill>
        <p:spPr>
          <a:xfrm>
            <a:off x="1248800" y="347089"/>
            <a:ext cx="3865944" cy="413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0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6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2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7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7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8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5" y="3864"/>
            <a:ext cx="6134583" cy="455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5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2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4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6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1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5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4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5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7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7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5" y="3864"/>
            <a:ext cx="6134583" cy="455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0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1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4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4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7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7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4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" y="-1888"/>
            <a:ext cx="6134582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6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284</TotalTime>
  <Words>0</Words>
  <Application>Microsoft Office PowerPoint</Application>
  <PresentationFormat>Custom</PresentationFormat>
  <Paragraphs>0</Paragraphs>
  <Slides>276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276</vt:i4>
      </vt:variant>
    </vt:vector>
  </HeadingPairs>
  <TitlesOfParts>
    <vt:vector size="28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HPES NMCI 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Ogletree, Vanessa I CIV NS Mayport, N9</dc:creator>
  <cp:lastModifiedBy>Moore, Jasmine K CIV NS Mayport, N92</cp:lastModifiedBy>
  <cp:revision>29</cp:revision>
  <dcterms:created xsi:type="dcterms:W3CDTF">2021-08-29T18:03:09Z</dcterms:created>
  <dcterms:modified xsi:type="dcterms:W3CDTF">2021-08-30T13:05:43Z</dcterms:modified>
</cp:coreProperties>
</file>